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6" r:id="rId4"/>
    <p:sldId id="268" r:id="rId5"/>
    <p:sldId id="269" r:id="rId6"/>
    <p:sldId id="270" r:id="rId7"/>
    <p:sldId id="267" r:id="rId8"/>
    <p:sldId id="271" r:id="rId9"/>
    <p:sldId id="272" r:id="rId10"/>
    <p:sldId id="275" r:id="rId11"/>
    <p:sldId id="278" r:id="rId12"/>
    <p:sldId id="279" r:id="rId13"/>
    <p:sldId id="277" r:id="rId14"/>
    <p:sldId id="280" r:id="rId15"/>
    <p:sldId id="281" r:id="rId16"/>
    <p:sldId id="282" r:id="rId17"/>
    <p:sldId id="283" r:id="rId18"/>
    <p:sldId id="286" r:id="rId19"/>
    <p:sldId id="284" r:id="rId20"/>
    <p:sldId id="285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06" autoAdjust="0"/>
    <p:restoredTop sz="87341" autoAdjust="0"/>
  </p:normalViewPr>
  <p:slideViewPr>
    <p:cSldViewPr snapToGrid="0" snapToObjects="1">
      <p:cViewPr varScale="1">
        <p:scale>
          <a:sx n="99" d="100"/>
          <a:sy n="99" d="100"/>
        </p:scale>
        <p:origin x="1310" y="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8291-0D32-4E58-9C38-7A823C54B641}" type="datetimeFigureOut">
              <a:rPr lang="nl-NL" smtClean="0"/>
              <a:t>16-1-2020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1B13-CC0E-41F6-AD57-89CCB9B39C2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07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 Verwijs naar het plan om enorm veel </a:t>
            </a:r>
            <a:r>
              <a:rPr lang="nl-NL" dirty="0" err="1"/>
              <a:t>API’s</a:t>
            </a:r>
            <a:r>
              <a:rPr lang="nl-NL" dirty="0"/>
              <a:t> te maken zodat we de data snel genoeg op zouden kunnen halen. Kan niet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scale</a:t>
            </a:r>
            <a:r>
              <a:rPr lang="nl-NL" dirty="0">
                <a:sym typeface="Wingdings" panose="05000000000000000000" pitchFamily="2" charset="2"/>
              </a:rPr>
              <a:t> project down, naar 5x5 km </a:t>
            </a:r>
            <a:r>
              <a:rPr lang="nl-NL" dirty="0" err="1">
                <a:sym typeface="Wingdings" panose="05000000000000000000" pitchFamily="2" charset="2"/>
              </a:rPr>
              <a:t>grids</a:t>
            </a:r>
            <a:r>
              <a:rPr lang="nl-NL" dirty="0">
                <a:sym typeface="Wingdings" panose="05000000000000000000" pitchFamily="2" charset="2"/>
              </a:rPr>
              <a:t>. 35 uur run time dit leverde 19 miljoen data punten op en als we dit opsloegen in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kreeg je 1.5 G  dus naar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r>
              <a:rPr lang="nl-NL" dirty="0">
                <a:sym typeface="Wingdings" panose="05000000000000000000" pitchFamily="2" charset="2"/>
              </a:rPr>
              <a:t> omgezet. Echter zat nog veel onzin zoals een datapunt met datum als 2073 dus dat moest eruit, dan krijg je uiteindelijk dit.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5341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Showing</a:t>
            </a:r>
            <a:r>
              <a:rPr lang="nl-NL" dirty="0"/>
              <a:t> </a:t>
            </a:r>
            <a:r>
              <a:rPr lang="nl-NL" dirty="0" err="1"/>
              <a:t>final</a:t>
            </a:r>
            <a:r>
              <a:rPr lang="nl-NL" dirty="0"/>
              <a:t> data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77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Mention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baseline of </a:t>
            </a:r>
            <a:r>
              <a:rPr lang="nl-NL" dirty="0" err="1"/>
              <a:t>segments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segment was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race!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got</a:t>
            </a:r>
            <a:r>
              <a:rPr lang="nl-NL" dirty="0"/>
              <a:t> 180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69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weatherstations</a:t>
            </a:r>
            <a:r>
              <a:rPr lang="nl-NL" dirty="0"/>
              <a:t> in Zuid-Holland, </a:t>
            </a:r>
            <a:r>
              <a:rPr lang="nl-NL" dirty="0" err="1"/>
              <a:t>than</a:t>
            </a:r>
            <a:r>
              <a:rPr lang="nl-NL" dirty="0"/>
              <a:t> combine frames </a:t>
            </a:r>
            <a:r>
              <a:rPr lang="nl-NL" dirty="0" err="1"/>
              <a:t>based</a:t>
            </a:r>
            <a:r>
              <a:rPr lang="nl-NL" dirty="0"/>
              <a:t> on dates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44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used</a:t>
            </a:r>
            <a:r>
              <a:rPr lang="nl-NL" dirty="0"/>
              <a:t> Google but </a:t>
            </a:r>
            <a:r>
              <a:rPr lang="nl-NL" dirty="0" err="1"/>
              <a:t>that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negative</a:t>
            </a:r>
            <a:r>
              <a:rPr lang="nl-NL" dirty="0"/>
              <a:t> percentage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baseline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get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odd</a:t>
            </a:r>
            <a:r>
              <a:rPr lang="nl-NL" dirty="0"/>
              <a:t> picture. </a:t>
            </a:r>
            <a:r>
              <a:rPr lang="nl-NL" dirty="0" err="1"/>
              <a:t>Switched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matplotlib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has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different </a:t>
            </a:r>
            <a:r>
              <a:rPr lang="nl-NL" dirty="0" err="1"/>
              <a:t>segments</a:t>
            </a:r>
            <a:r>
              <a:rPr lang="nl-NL" dirty="0"/>
              <a:t> as </a:t>
            </a:r>
            <a:r>
              <a:rPr lang="nl-NL" dirty="0" err="1"/>
              <a:t>each</a:t>
            </a:r>
            <a:r>
              <a:rPr lang="nl-NL" dirty="0"/>
              <a:t> segment </a:t>
            </a:r>
            <a:r>
              <a:rPr lang="nl-NL" dirty="0" err="1"/>
              <a:t>gets</a:t>
            </a:r>
            <a:r>
              <a:rPr lang="nl-NL" dirty="0"/>
              <a:t> a point</a:t>
            </a:r>
          </a:p>
          <a:p>
            <a:endParaRPr lang="nl-NL" dirty="0"/>
          </a:p>
          <a:p>
            <a:r>
              <a:rPr lang="nl-NL" dirty="0" err="1"/>
              <a:t>Emphasis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per segment of last </a:t>
            </a:r>
            <a:r>
              <a:rPr lang="nl-NL" dirty="0" err="1"/>
              <a:t>year</a:t>
            </a:r>
            <a:r>
              <a:rPr lang="nl-NL" dirty="0"/>
              <a:t> per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score/type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11B13-CC0E-41F6-AD57-89CCB9B39C2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629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latin typeface="Arial"/>
                <a:cs typeface="Arial"/>
              </a:rPr>
              <a:t>Strava</a:t>
            </a:r>
            <a:r>
              <a:rPr lang="en-US" sz="6000" dirty="0">
                <a:latin typeface="Arial"/>
                <a:cs typeface="Arial"/>
              </a:rPr>
              <a:t> &amp; </a:t>
            </a:r>
            <a:r>
              <a:rPr lang="en-US" sz="6000" dirty="0"/>
              <a:t>weather: </a:t>
            </a:r>
            <a:br>
              <a:rPr lang="en-US" sz="5000" dirty="0"/>
            </a:br>
            <a:r>
              <a:rPr lang="en-US" sz="5000" dirty="0"/>
              <a:t>is there a correlation?</a:t>
            </a:r>
            <a:endParaRPr lang="en-US" sz="50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DS Group 7</a:t>
            </a:r>
          </a:p>
          <a:p>
            <a:pPr algn="l"/>
            <a:r>
              <a:rPr lang="en-US" dirty="0">
                <a:latin typeface="Arial"/>
                <a:cs typeface="Arial"/>
              </a:rPr>
              <a:t>Pieter, Luigi, Julius, Jasper &amp; Ingmar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162F0-ACC2-473F-9706-98882665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5834569-0B77-451F-B2FD-E7C89303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55" y="1291386"/>
            <a:ext cx="1510001" cy="213277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195286-5C78-4C6C-A9FA-4FFFE92C2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073" y="1291386"/>
            <a:ext cx="1510001" cy="213277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F7ADA3D-FD03-4B03-A815-A98EC2344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92" y="1325026"/>
            <a:ext cx="1510001" cy="213277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783FAEC-23B3-486E-A1B5-B810EA384A13}"/>
              </a:ext>
            </a:extLst>
          </p:cNvPr>
          <p:cNvSpPr txBox="1"/>
          <p:nvPr/>
        </p:nvSpPr>
        <p:spPr>
          <a:xfrm>
            <a:off x="1968285" y="3719593"/>
            <a:ext cx="671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35 </a:t>
            </a:r>
            <a:r>
              <a:rPr lang="nl-NL" dirty="0" err="1"/>
              <a:t>hours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19 </a:t>
            </a:r>
            <a:r>
              <a:rPr lang="nl-NL" dirty="0" err="1"/>
              <a:t>million</a:t>
            </a:r>
            <a:r>
              <a:rPr lang="nl-NL" dirty="0"/>
              <a:t> datapoints </a:t>
            </a:r>
            <a:r>
              <a:rPr lang="nl-NL" dirty="0">
                <a:sym typeface="Wingdings" panose="05000000000000000000" pitchFamily="2" charset="2"/>
              </a:rPr>
              <a:t> 1.5 GB </a:t>
            </a:r>
            <a:r>
              <a:rPr lang="nl-NL" dirty="0" err="1">
                <a:sym typeface="Wingdings" panose="05000000000000000000" pitchFamily="2" charset="2"/>
              </a:rPr>
              <a:t>csv</a:t>
            </a:r>
            <a:r>
              <a:rPr lang="nl-NL" dirty="0">
                <a:sym typeface="Wingdings" panose="05000000000000000000" pitchFamily="2" charset="2"/>
              </a:rPr>
              <a:t>  175 MB </a:t>
            </a:r>
            <a:r>
              <a:rPr lang="nl-NL" dirty="0" err="1">
                <a:sym typeface="Wingdings" panose="05000000000000000000" pitchFamily="2" charset="2"/>
              </a:rPr>
              <a:t>parquet</a:t>
            </a:r>
            <a:endParaRPr lang="nl-NL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1-1-2073?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3CF4A9C-E23F-4393-8FE5-49025B4C43E3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7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F3370-8CFF-40FE-BD7A-C93C4CD9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639FE0-D4CD-4F9A-88CB-01BCD1B4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Hier moet </a:t>
            </a:r>
            <a:r>
              <a:rPr lang="nl-NL" dirty="0" err="1"/>
              <a:t>filtered</a:t>
            </a:r>
            <a:r>
              <a:rPr lang="nl-NL" dirty="0"/>
              <a:t> data nadat er een </a:t>
            </a:r>
            <a:r>
              <a:rPr lang="nl-NL" dirty="0" err="1"/>
              <a:t>groupby</a:t>
            </a:r>
            <a:r>
              <a:rPr lang="nl-NL" dirty="0"/>
              <a:t> over is gegaan!!!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199E119-D373-4216-B816-5C6A2E112C5A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74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B5BA6-E81F-3643-9AA4-28D9518A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Module</a:t>
            </a:r>
          </a:p>
        </p:txBody>
      </p:sp>
      <p:pic>
        <p:nvPicPr>
          <p:cNvPr id="4" name="demo_weather_module">
            <a:hlinkClick r:id="" action="ppaction://media"/>
            <a:extLst>
              <a:ext uri="{FF2B5EF4-FFF2-40B4-BE49-F238E27FC236}">
                <a16:creationId xmlns:a16="http://schemas.microsoft.com/office/drawing/2014/main" id="{82AA9320-CA1F-4825-812B-300599A3C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024" y="907370"/>
            <a:ext cx="6652627" cy="41578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B0E146A-C416-4B14-92F6-83CB82C84E1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07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6CB80-7FE7-4FAE-9BAC-225D7E0F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AB2C74-3B02-4D88-8384-E7C494EA6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Set baseline</a:t>
            </a:r>
          </a:p>
          <a:p>
            <a:r>
              <a:rPr lang="nl-NL" dirty="0"/>
              <a:t>Link </a:t>
            </a:r>
            <a:r>
              <a:rPr lang="nl-NL" dirty="0" err="1"/>
              <a:t>Strava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data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B00E8A0-B7A6-4076-AE1D-CCFE687F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803" y="2541238"/>
            <a:ext cx="2687502" cy="179166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4F3E53-1E3F-432F-AA11-B3182F1DF26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421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08B967-A44B-48F4-BFE1-4B27036E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63106" y="2030278"/>
                <a:ext cx="7194914" cy="26559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𝑏𝑎𝑠𝑒𝑙𝑖𝑛𝑒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𝑎𝑚𝑜𝑢𝑛𝑡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𝑒𝑛𝑡𝑟𝑖𝑒𝑠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05C3D-8E60-44BA-B2ED-8D772072A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2030278"/>
                <a:ext cx="7194914" cy="265599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>
            <a:extLst>
              <a:ext uri="{FF2B5EF4-FFF2-40B4-BE49-F238E27FC236}">
                <a16:creationId xmlns:a16="http://schemas.microsoft.com/office/drawing/2014/main" id="{F1AA15F7-9AB1-4375-9764-14974D51CED4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721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C6D7-E60A-4D42-8D37-AA0E8EBC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AA72D5-44BD-40D3-B440-9F05B8C94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Weather</a:t>
            </a:r>
            <a:r>
              <a:rPr lang="nl-NL" dirty="0"/>
              <a:t> + </a:t>
            </a:r>
            <a:r>
              <a:rPr lang="nl-NL" dirty="0" err="1"/>
              <a:t>Strava</a:t>
            </a:r>
            <a:r>
              <a:rPr lang="nl-NL" dirty="0"/>
              <a:t>: </a:t>
            </a:r>
          </a:p>
          <a:p>
            <a:pPr lvl="1"/>
            <a:r>
              <a:rPr lang="nl-NL">
                <a:sym typeface="Wingdings" panose="05000000000000000000" pitchFamily="2" charset="2"/>
              </a:rPr>
              <a:t>Combine </a:t>
            </a:r>
            <a:r>
              <a:rPr lang="nl-NL" dirty="0" err="1">
                <a:sym typeface="Wingdings" panose="05000000000000000000" pitchFamily="2" charset="2"/>
              </a:rPr>
              <a:t>weatherstation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segment</a:t>
            </a:r>
            <a:endParaRPr lang="nl-NL" dirty="0"/>
          </a:p>
          <a:p>
            <a:r>
              <a:rPr lang="nl-NL" dirty="0"/>
              <a:t>Nog aanvullen met afbeelding van samenvoegen dataframes!!!!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E4F5A3F-F35E-449F-AFD6-13E8E88400C6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90426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B2DB5-BB40-4AFA-B434-040DACBF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r>
              <a:rPr lang="nl-NL" dirty="0"/>
              <a:t> Module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FEF42B-2D42-428B-AC7A-24F38CC7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Compare</a:t>
            </a:r>
            <a:r>
              <a:rPr lang="nl-NL" dirty="0"/>
              <a:t> baseline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average</a:t>
            </a:r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4B4BAC9-F862-40BC-BFD4-351D24BC7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7" t="20671" r="16864" b="8889"/>
          <a:stretch/>
        </p:blipFill>
        <p:spPr>
          <a:xfrm>
            <a:off x="2533973" y="1930808"/>
            <a:ext cx="5222930" cy="294919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BC17EB3-078E-4EAB-9A4A-41BDE4BAE915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A243774-724F-4C6B-B204-0C053ED2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80" y="1630168"/>
            <a:ext cx="4341727" cy="3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11665-8F2C-4412-96D1-43EE9D2A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 Module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FC89A1-0BB9-49A2-8082-906EDCDC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Screen shot of control module 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F026506-0A2F-4C79-B196-A748025D7B7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864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F70B1-F8E7-4A8E-A377-5A9B877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1B241A-3120-4BA1-B77B-0D5798B04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filled</a:t>
            </a:r>
            <a:r>
              <a:rPr lang="nl-NL" dirty="0"/>
              <a:t>!!!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0779F0F-56AF-484E-B983-84D701D2072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Results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803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C879-FCA1-492E-8454-B5C01238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C1133A-D5CC-49DD-BAD3-57F0D95F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35A49BD-4ED4-4DF9-9581-0210B6D3A74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>
                <a:solidFill>
                  <a:schemeClr val="bg1"/>
                </a:solidFill>
              </a:rPr>
              <a:t>Conclusion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915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en-US" dirty="0"/>
          </a:p>
          <a:p>
            <a:r>
              <a:rPr lang="en-US" dirty="0"/>
              <a:t>Project aim</a:t>
            </a:r>
          </a:p>
          <a:p>
            <a:r>
              <a:rPr lang="en-US" dirty="0"/>
              <a:t>Design plan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0DF066-E387-6148-97EA-4944FC0F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64" y="1200150"/>
            <a:ext cx="2361247" cy="2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EBD4FA-BBF6-5C4C-A36E-90E15AFF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58" y="1063229"/>
            <a:ext cx="3005942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8E38C-033C-4390-9658-3E7D4CB8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1F94-24CB-48C3-BF05-0667026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4434494" cy="3486122"/>
          </a:xfrm>
        </p:spPr>
        <p:txBody>
          <a:bodyPr/>
          <a:lstStyle/>
          <a:p>
            <a:r>
              <a:rPr lang="en-US" dirty="0"/>
              <a:t>Activity tracker</a:t>
            </a:r>
          </a:p>
          <a:p>
            <a:r>
              <a:rPr lang="en-US" dirty="0"/>
              <a:t>Segments</a:t>
            </a:r>
          </a:p>
          <a:p>
            <a:r>
              <a:rPr lang="en-US" dirty="0"/>
              <a:t>Leaderboards</a:t>
            </a:r>
          </a:p>
          <a:p>
            <a:r>
              <a:rPr lang="en-US" dirty="0"/>
              <a:t>42 million users worldwide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AFECABE-76B3-4719-8A41-A0827038ED8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33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C29E3-B97C-4DA8-B63D-49CD9565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2" t="11144" r="12936" b="10978"/>
          <a:stretch/>
        </p:blipFill>
        <p:spPr>
          <a:xfrm>
            <a:off x="1763107" y="493918"/>
            <a:ext cx="6828160" cy="444360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6427255-9D44-4BE7-9BCD-1E48896493E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220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F40787-60EB-444C-9439-D28B792A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7" t="10746" r="11692" b="5141"/>
          <a:stretch/>
        </p:blipFill>
        <p:spPr>
          <a:xfrm>
            <a:off x="1705971" y="163774"/>
            <a:ext cx="6910502" cy="480401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4A15732-409D-4232-BE05-7AE815B382CE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Intro </a:t>
            </a:r>
            <a:r>
              <a:rPr lang="nl-NL" sz="1400" dirty="0" err="1">
                <a:solidFill>
                  <a:schemeClr val="bg1"/>
                </a:solidFill>
              </a:rPr>
              <a:t>to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Strava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302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58BE-1C41-4F03-B8A8-2FDB8349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1C1A-BBC5-4FE0-BDF2-C19D4A585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correlation between weather and places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dirty="0" err="1"/>
              <a:t>Strava</a:t>
            </a:r>
            <a:r>
              <a:rPr lang="en-US" dirty="0"/>
              <a:t> users cycle</a:t>
            </a:r>
            <a:endParaRPr lang="nl-NL" dirty="0"/>
          </a:p>
        </p:txBody>
      </p:sp>
      <p:pic>
        <p:nvPicPr>
          <p:cNvPr id="8" name="Afbeelding 7" descr="Afbeelding met tekening, fiets&#10;&#10;Automatisch gegenereerde beschrijving">
            <a:extLst>
              <a:ext uri="{FF2B5EF4-FFF2-40B4-BE49-F238E27FC236}">
                <a16:creationId xmlns:a16="http://schemas.microsoft.com/office/drawing/2014/main" id="{2E0EB55D-0A5F-45D4-AD7F-1C98CA3E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77" y="2266922"/>
            <a:ext cx="2857500" cy="241935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15B38B69-8058-402E-B0AC-4607DB0FAC42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19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D1E3-9DD1-471D-8FA9-28B1D97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C5E2-0A64-40AB-908B-5FE65A10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KNMI is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cyclists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Strava</a:t>
            </a:r>
            <a:endParaRPr lang="nl-NL" dirty="0"/>
          </a:p>
          <a:p>
            <a:r>
              <a:rPr lang="nl-NL" dirty="0" err="1"/>
              <a:t>Strava’s</a:t>
            </a:r>
            <a:r>
              <a:rPr lang="nl-NL" dirty="0"/>
              <a:t> </a:t>
            </a:r>
            <a:r>
              <a:rPr lang="nl-NL" dirty="0" err="1"/>
              <a:t>popularity</a:t>
            </a:r>
            <a:r>
              <a:rPr lang="nl-NL" dirty="0"/>
              <a:t> over time</a:t>
            </a:r>
          </a:p>
          <a:p>
            <a:r>
              <a:rPr lang="nl-NL" dirty="0" err="1"/>
              <a:t>Defining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scoring is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132BF2A-900B-41DF-A47F-69A6534356DF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Project </a:t>
            </a:r>
            <a:r>
              <a:rPr lang="nl-NL" sz="1400" dirty="0" err="1">
                <a:solidFill>
                  <a:schemeClr val="bg1"/>
                </a:solidFill>
              </a:rPr>
              <a:t>aim</a:t>
            </a:r>
            <a:endParaRPr lang="nl-NL" sz="1400" dirty="0">
              <a:solidFill>
                <a:schemeClr val="bg1"/>
              </a:solidFill>
            </a:endParaRP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25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797C-0161-4A94-AC04-D3586D5D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2FD5C-8D30-4DE9-8C7A-76A6B8EA1CE9}"/>
              </a:ext>
            </a:extLst>
          </p:cNvPr>
          <p:cNvSpPr/>
          <p:nvPr/>
        </p:nvSpPr>
        <p:spPr>
          <a:xfrm>
            <a:off x="4635222" y="984336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AD3F0C-25C8-4E97-AFEC-711EF0818166}"/>
              </a:ext>
            </a:extLst>
          </p:cNvPr>
          <p:cNvSpPr/>
          <p:nvPr/>
        </p:nvSpPr>
        <p:spPr>
          <a:xfrm>
            <a:off x="4635222" y="3539044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B15415-A808-46B4-AAFD-372B64751C23}"/>
              </a:ext>
            </a:extLst>
          </p:cNvPr>
          <p:cNvSpPr/>
          <p:nvPr/>
        </p:nvSpPr>
        <p:spPr>
          <a:xfrm>
            <a:off x="2404451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Strava</a:t>
            </a:r>
            <a:r>
              <a:rPr lang="en-US" dirty="0">
                <a:solidFill>
                  <a:schemeClr val="tx1"/>
                </a:solidFill>
              </a:rPr>
              <a:t>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BEDF5-8645-46BF-99FE-A3FC14B0DA1F}"/>
              </a:ext>
            </a:extLst>
          </p:cNvPr>
          <p:cNvSpPr/>
          <p:nvPr/>
        </p:nvSpPr>
        <p:spPr>
          <a:xfrm>
            <a:off x="6728148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Weather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67E88-89B4-406A-ABD7-8D799A7AD7EA}"/>
              </a:ext>
            </a:extLst>
          </p:cNvPr>
          <p:cNvSpPr/>
          <p:nvPr/>
        </p:nvSpPr>
        <p:spPr>
          <a:xfrm>
            <a:off x="228717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E901A-7B24-4F01-9230-9AF7A27EEAEB}"/>
              </a:ext>
            </a:extLst>
          </p:cNvPr>
          <p:cNvSpPr/>
          <p:nvPr/>
        </p:nvSpPr>
        <p:spPr>
          <a:xfrm>
            <a:off x="3130590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Filter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EA19B-80D0-4968-951E-0A1150AE4291}"/>
              </a:ext>
            </a:extLst>
          </p:cNvPr>
          <p:cNvSpPr/>
          <p:nvPr/>
        </p:nvSpPr>
        <p:spPr>
          <a:xfrm>
            <a:off x="4491151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Heat maps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9D91F-B2D9-42FE-BD93-5F8F48A2FC0D}"/>
              </a:ext>
            </a:extLst>
          </p:cNvPr>
          <p:cNvSpPr/>
          <p:nvPr/>
        </p:nvSpPr>
        <p:spPr>
          <a:xfrm>
            <a:off x="657695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Weather score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240AF-7F92-48DF-903A-393DD73FB823}"/>
              </a:ext>
            </a:extLst>
          </p:cNvPr>
          <p:cNvSpPr/>
          <p:nvPr/>
        </p:nvSpPr>
        <p:spPr>
          <a:xfrm>
            <a:off x="747061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3882A-2E78-4A5E-93B3-67E555B2FFF3}"/>
              </a:ext>
            </a:extLst>
          </p:cNvPr>
          <p:cNvSpPr/>
          <p:nvPr/>
        </p:nvSpPr>
        <p:spPr>
          <a:xfrm>
            <a:off x="5402808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Base line</a:t>
            </a:r>
            <a:endParaRPr lang="nl-NL" sz="1000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03D167-777E-40BC-88C5-0C841228037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655662" y="2801763"/>
            <a:ext cx="429905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9416C4-1D2E-4EED-B53A-3DB30EAB8DB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085567" y="2801763"/>
            <a:ext cx="413513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F96DD9-0B41-4183-815D-AFCF153F0586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4859641" y="4159164"/>
            <a:ext cx="456697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4EAC01-850E-4959-9CBF-920222792ECB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5316338" y="4159164"/>
            <a:ext cx="454960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03DB98-25D2-4DEA-9354-81210E03E28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6945442" y="2801763"/>
            <a:ext cx="463822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529D5A-F142-4946-9493-F99DBC02ADE4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7409264" y="2801763"/>
            <a:ext cx="429838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D699C8-F27E-433B-9D72-BFCBC4199CEB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085567" y="1604456"/>
            <a:ext cx="2230771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E067C8F-002E-4EE3-BAA1-144B225687E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5316338" y="1604456"/>
            <a:ext cx="2092926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48A7CE-EE48-4844-8F5B-6BD7CB93199F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316338" y="1604456"/>
            <a:ext cx="0" cy="193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15F10A14-9F51-4303-8CBA-76F062949108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37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3BD7-ED76-6640-B7A4-7A6684D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BD93E02-D57C-4D82-AA4E-E92D5081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1138694"/>
            <a:ext cx="6947277" cy="3450115"/>
          </a:xfrm>
          <a:prstGeom prst="rect">
            <a:avLst/>
          </a:prstGeom>
        </p:spPr>
      </p:pic>
      <p:sp>
        <p:nvSpPr>
          <p:cNvPr id="52" name="Tekstvak 51">
            <a:extLst>
              <a:ext uri="{FF2B5EF4-FFF2-40B4-BE49-F238E27FC236}">
                <a16:creationId xmlns:a16="http://schemas.microsoft.com/office/drawing/2014/main" id="{236EC380-23C7-4FBF-9BDF-3A945A929337}"/>
              </a:ext>
            </a:extLst>
          </p:cNvPr>
          <p:cNvSpPr txBox="1"/>
          <p:nvPr/>
        </p:nvSpPr>
        <p:spPr>
          <a:xfrm>
            <a:off x="93140" y="1063229"/>
            <a:ext cx="13870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Intro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Strava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/>
              <a:t>Project </a:t>
            </a:r>
            <a:r>
              <a:rPr lang="nl-NL" sz="1400" dirty="0" err="1"/>
              <a:t>aim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>
                <a:solidFill>
                  <a:schemeClr val="bg1"/>
                </a:solidFill>
              </a:rPr>
              <a:t>Design plan</a:t>
            </a:r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Results</a:t>
            </a:r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r>
              <a:rPr lang="nl-NL" sz="1400" dirty="0" err="1"/>
              <a:t>Conclusion</a:t>
            </a:r>
            <a:endParaRPr lang="nl-NL" sz="1400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106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</TotalTime>
  <Words>535</Words>
  <Application>Microsoft Office PowerPoint</Application>
  <PresentationFormat>Diavoorstelling (16:9)</PresentationFormat>
  <Paragraphs>290</Paragraphs>
  <Slides>19</Slides>
  <Notes>5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Tahoma</vt:lpstr>
      <vt:lpstr>Office Theme</vt:lpstr>
      <vt:lpstr>Custom Design</vt:lpstr>
      <vt:lpstr>Strava &amp; weather:  is there a correlation?</vt:lpstr>
      <vt:lpstr>Overview</vt:lpstr>
      <vt:lpstr>Intro to Strava</vt:lpstr>
      <vt:lpstr>PowerPoint-presentatie</vt:lpstr>
      <vt:lpstr>PowerPoint-presentatie</vt:lpstr>
      <vt:lpstr>Project Aim</vt:lpstr>
      <vt:lpstr>Constraints</vt:lpstr>
      <vt:lpstr>Design plan</vt:lpstr>
      <vt:lpstr>Strava Module</vt:lpstr>
      <vt:lpstr>Strava Module </vt:lpstr>
      <vt:lpstr>Strava Module</vt:lpstr>
      <vt:lpstr>Weather Module</vt:lpstr>
      <vt:lpstr>Analysis Module</vt:lpstr>
      <vt:lpstr>Analysis Module</vt:lpstr>
      <vt:lpstr>Analysis Module</vt:lpstr>
      <vt:lpstr>Visualization Module</vt:lpstr>
      <vt:lpstr>Control Module </vt:lpstr>
      <vt:lpstr>Results</vt:lpstr>
      <vt:lpstr>Conclusion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Pieter van Bentum</cp:lastModifiedBy>
  <cp:revision>49</cp:revision>
  <dcterms:created xsi:type="dcterms:W3CDTF">2015-07-09T11:57:30Z</dcterms:created>
  <dcterms:modified xsi:type="dcterms:W3CDTF">2020-01-16T11:01:03Z</dcterms:modified>
</cp:coreProperties>
</file>